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B26-29D4-4220-861D-96B51EBDE1F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AA58-7789-4551-A8F3-6669BAA8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7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BB26-29D4-4220-861D-96B51EBDE1F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AA58-7789-4551-A8F3-6669BAA8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1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242088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«ГРАЖДАНСКАЯ ЗАЩИТА, КУЛЬТУРА ПРЕДУПРЕЖДЕНИЯ КАТАСТРОФ И СТРОИТЕЛЬСТВО БЕЗОПАСНОГО ОБЩЕСТВА»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user\Desktop\4e38ca5d1afcbb3c2662c060123c37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7181056" cy="370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540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299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192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542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055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099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659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9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3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695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68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331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60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0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6451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Р. Галимуллин</dc:creator>
  <cp:lastModifiedBy>111</cp:lastModifiedBy>
  <cp:revision>3</cp:revision>
  <dcterms:created xsi:type="dcterms:W3CDTF">2021-09-09T11:57:29Z</dcterms:created>
  <dcterms:modified xsi:type="dcterms:W3CDTF">2021-09-22T07:48:58Z</dcterms:modified>
</cp:coreProperties>
</file>